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historydiscussion.net/history-of-india/baburs-rule-in-india-1526-30/276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smtClean="0"/>
              <a:t>History, Degree </a:t>
            </a:r>
            <a:r>
              <a:rPr lang="en-US" sz="3600" dirty="0" smtClean="0"/>
              <a:t>Part-3,Paper-5,Unit-1</a:t>
            </a:r>
            <a:r>
              <a:rPr lang="en-US" sz="3600" dirty="0" smtClean="0"/>
              <a:t>,  </a:t>
            </a:r>
            <a:br>
              <a:rPr lang="en-US" sz="3600" dirty="0" smtClean="0"/>
            </a:br>
            <a:r>
              <a:rPr lang="en-US" sz="3600" dirty="0" smtClean="0"/>
              <a:t>Topic- </a:t>
            </a:r>
            <a:r>
              <a:rPr lang="en-US" sz="3600" dirty="0" smtClean="0"/>
              <a:t>political condition, Dr.Md.ShakilAkhtar,lect.07,dated:20/7/2020</a:t>
            </a:r>
            <a:endParaRPr lang="en-US" sz="3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buNone/>
            </a:pPr>
            <a:endParaRPr lang="en-US" dirty="0" smtClean="0"/>
          </a:p>
          <a:p>
            <a:pPr fontAlgn="base"/>
            <a:r>
              <a:rPr lang="en-US" dirty="0" smtClean="0"/>
              <a:t>Babur (1483-1530) whose original name was </a:t>
            </a:r>
            <a:r>
              <a:rPr lang="en-US" dirty="0" err="1" smtClean="0"/>
              <a:t>Zahir</a:t>
            </a:r>
            <a:r>
              <a:rPr lang="en-US" dirty="0" smtClean="0"/>
              <a:t>-</a:t>
            </a:r>
            <a:r>
              <a:rPr lang="en-US" dirty="0" err="1" smtClean="0"/>
              <a:t>ud</a:t>
            </a:r>
            <a:r>
              <a:rPr lang="en-US" dirty="0" smtClean="0"/>
              <a:t>-Din Mohammad, came to be known by his pet name ‘Babur’ – a Turkish word which means a tiger. He belonged to </a:t>
            </a:r>
            <a:r>
              <a:rPr lang="en-US" dirty="0" err="1" smtClean="0"/>
              <a:t>Farghana</a:t>
            </a:r>
            <a:r>
              <a:rPr lang="en-US" dirty="0" smtClean="0"/>
              <a:t>, a small Kingdom in Central Asia.</a:t>
            </a:r>
          </a:p>
          <a:p>
            <a:pPr fontAlgn="base"/>
            <a:r>
              <a:rPr lang="en-US" dirty="0" smtClean="0"/>
              <a:t>From 1519 to 1524, he led four expeditions to India but without any significant results. His fifth invasion which marked his success completely changed the political history of India. It had far-reaching consequences.</a:t>
            </a:r>
          </a:p>
          <a:p>
            <a:pPr fontAlgn="base"/>
            <a:r>
              <a:rPr lang="en-US" dirty="0" smtClean="0"/>
              <a:t>The battle of </a:t>
            </a:r>
            <a:r>
              <a:rPr lang="en-US" dirty="0" err="1" smtClean="0"/>
              <a:t>Panipat</a:t>
            </a:r>
            <a:r>
              <a:rPr lang="en-US" dirty="0" smtClean="0"/>
              <a:t> made him virtually the ruler of entire India.</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Political condition of India on the Eve of Babur’s Invasion: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struggle for political supremacy among several warring powers in India was going on. Babur who had an ambition to rule India fully realized this condition and decided to try his </a:t>
            </a:r>
            <a:r>
              <a:rPr lang="en-US" dirty="0" smtClean="0"/>
              <a:t>luck</a:t>
            </a:r>
            <a:r>
              <a:rPr lang="en-US" dirty="0" smtClean="0"/>
              <a:t>. Situation is described here in brief</a:t>
            </a:r>
            <a:r>
              <a:rPr lang="en-US" dirty="0" smtClean="0"/>
              <a:t>.</a:t>
            </a:r>
          </a:p>
          <a:p>
            <a:r>
              <a:rPr lang="en-US" b="1" dirty="0" smtClean="0"/>
              <a:t>Delhi: </a:t>
            </a:r>
            <a:r>
              <a:rPr lang="en-US" dirty="0" smtClean="0"/>
              <a:t>Ibrahim Lodi of </a:t>
            </a:r>
            <a:r>
              <a:rPr lang="en-US" dirty="0" err="1" smtClean="0"/>
              <a:t>Lodhi</a:t>
            </a:r>
            <a:r>
              <a:rPr lang="en-US" dirty="0" smtClean="0"/>
              <a:t> dynasty, </a:t>
            </a:r>
            <a:r>
              <a:rPr lang="en-US" dirty="0" smtClean="0"/>
              <a:t>the ruler of Delhi, lacked power and political diplomacy. He had created many enemies. He was not on friendly terms with several Afghan and Turk nobles. </a:t>
            </a:r>
            <a:r>
              <a:rPr lang="en-US" dirty="0" err="1" smtClean="0"/>
              <a:t>Rana</a:t>
            </a:r>
            <a:r>
              <a:rPr lang="en-US" dirty="0" smtClean="0"/>
              <a:t> </a:t>
            </a:r>
            <a:r>
              <a:rPr lang="en-US" dirty="0" err="1" smtClean="0"/>
              <a:t>Sanga</a:t>
            </a:r>
            <a:r>
              <a:rPr lang="en-US" dirty="0" smtClean="0"/>
              <a:t> of </a:t>
            </a:r>
            <a:r>
              <a:rPr lang="en-US" dirty="0" err="1" smtClean="0"/>
              <a:t>Mewar</a:t>
            </a:r>
            <a:r>
              <a:rPr lang="en-US" dirty="0" smtClean="0"/>
              <a:t> was his </a:t>
            </a:r>
            <a:r>
              <a:rPr lang="en-US" dirty="0" smtClean="0"/>
              <a:t>worst </a:t>
            </a:r>
            <a:r>
              <a:rPr lang="en-US" dirty="0" smtClean="0"/>
              <a:t>enemy.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smtClean="0"/>
              <a:t>Punjab:</a:t>
            </a:r>
            <a:endParaRPr lang="en-US" dirty="0" smtClean="0"/>
          </a:p>
          <a:p>
            <a:pPr fontAlgn="base"/>
            <a:r>
              <a:rPr lang="en-US" dirty="0" err="1" smtClean="0"/>
              <a:t>Daulat</a:t>
            </a:r>
            <a:r>
              <a:rPr lang="en-US" dirty="0" smtClean="0"/>
              <a:t> Khan Lodi, the governor of Punjab distrusted Sultan Ibrahim Lodi. To settle scores with him, he invited Babur from Kabul to invade India.</a:t>
            </a:r>
          </a:p>
          <a:p>
            <a:r>
              <a:rPr lang="en-US" b="1" dirty="0" smtClean="0"/>
              <a:t>Sind</a:t>
            </a:r>
            <a:r>
              <a:rPr lang="en-US" b="1" dirty="0" smtClean="0"/>
              <a:t>: </a:t>
            </a:r>
            <a:r>
              <a:rPr lang="en-US" dirty="0" smtClean="0"/>
              <a:t>The province of Sind had become independent of the rule of the Delhi Sultanate. There was a good deal of confusion and lawlessness in the state.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Kashmir:</a:t>
            </a:r>
            <a:endParaRPr lang="en-US" dirty="0" smtClean="0"/>
          </a:p>
          <a:p>
            <a:pPr fontAlgn="base"/>
            <a:r>
              <a:rPr lang="en-US" dirty="0" smtClean="0"/>
              <a:t>Towards the end of the fifteenth century, there began a stage of anarchy in Kashmir.</a:t>
            </a:r>
          </a:p>
          <a:p>
            <a:pPr fontAlgn="base"/>
            <a:r>
              <a:rPr lang="en-US" b="1" dirty="0" err="1" smtClean="0"/>
              <a:t>Mewar</a:t>
            </a:r>
            <a:r>
              <a:rPr lang="en-US" b="1" dirty="0" smtClean="0"/>
              <a:t>:</a:t>
            </a:r>
            <a:endParaRPr lang="en-US" dirty="0" smtClean="0"/>
          </a:p>
          <a:p>
            <a:pPr fontAlgn="base"/>
            <a:r>
              <a:rPr lang="en-US" dirty="0" err="1" smtClean="0"/>
              <a:t>Sangram</a:t>
            </a:r>
            <a:r>
              <a:rPr lang="en-US" dirty="0" smtClean="0"/>
              <a:t> Singh, popularly known as </a:t>
            </a:r>
            <a:r>
              <a:rPr lang="en-US" dirty="0" err="1" smtClean="0"/>
              <a:t>Rana</a:t>
            </a:r>
            <a:r>
              <a:rPr lang="en-US" dirty="0" smtClean="0"/>
              <a:t> </a:t>
            </a:r>
            <a:r>
              <a:rPr lang="en-US" dirty="0" err="1" smtClean="0"/>
              <a:t>Sanga</a:t>
            </a:r>
            <a:r>
              <a:rPr lang="en-US" dirty="0" smtClean="0"/>
              <a:t>, was the ruler of </a:t>
            </a:r>
            <a:r>
              <a:rPr lang="en-US" dirty="0" err="1" smtClean="0"/>
              <a:t>Mewar</a:t>
            </a:r>
            <a:r>
              <a:rPr lang="en-US" dirty="0" smtClean="0"/>
              <a:t>. He aspired to capture the throne of Delhi and Agra. He is said to have invited Babur to invade India. He was perhaps under the delusion that Babur like his ancestor </a:t>
            </a:r>
            <a:r>
              <a:rPr lang="en-US" dirty="0" err="1" smtClean="0"/>
              <a:t>Timur</a:t>
            </a:r>
            <a:r>
              <a:rPr lang="en-US" dirty="0" smtClean="0"/>
              <a:t> would invade, loot and go back to Kabul.</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Political condition of Southern India was also weak: The political condition of southern India was also very deteriorating. The </a:t>
            </a:r>
            <a:r>
              <a:rPr lang="en-US" dirty="0" err="1" smtClean="0"/>
              <a:t>Bahmani</a:t>
            </a:r>
            <a:r>
              <a:rPr lang="en-US" dirty="0" smtClean="0"/>
              <a:t> </a:t>
            </a:r>
            <a:r>
              <a:rPr lang="en-US" dirty="0" smtClean="0"/>
              <a:t>kingdom ruled by </a:t>
            </a:r>
            <a:r>
              <a:rPr lang="en-US" dirty="0" err="1" smtClean="0"/>
              <a:t>muslim</a:t>
            </a:r>
            <a:r>
              <a:rPr lang="en-US" dirty="0" smtClean="0"/>
              <a:t> </a:t>
            </a:r>
            <a:r>
              <a:rPr lang="en-US" dirty="0" smtClean="0"/>
              <a:t>had broken up into five small principalities. These were-</a:t>
            </a:r>
            <a:r>
              <a:rPr lang="en-US" dirty="0" err="1" smtClean="0"/>
              <a:t>Beejapur</a:t>
            </a:r>
            <a:r>
              <a:rPr lang="en-US" dirty="0" smtClean="0"/>
              <a:t>, </a:t>
            </a:r>
            <a:r>
              <a:rPr lang="en-US" dirty="0" err="1" smtClean="0"/>
              <a:t>Golkunda</a:t>
            </a:r>
            <a:r>
              <a:rPr lang="en-US" dirty="0" smtClean="0"/>
              <a:t>, </a:t>
            </a:r>
            <a:r>
              <a:rPr lang="en-US" dirty="0" err="1" smtClean="0"/>
              <a:t>Beedar</a:t>
            </a:r>
            <a:r>
              <a:rPr lang="en-US" dirty="0" smtClean="0"/>
              <a:t>, </a:t>
            </a:r>
            <a:r>
              <a:rPr lang="en-US" dirty="0" err="1" smtClean="0"/>
              <a:t>Brar</a:t>
            </a:r>
            <a:r>
              <a:rPr lang="en-US" dirty="0" smtClean="0"/>
              <a:t> and </a:t>
            </a:r>
            <a:r>
              <a:rPr lang="en-US" dirty="0" err="1" smtClean="0"/>
              <a:t>Ahmadnagar</a:t>
            </a:r>
            <a:r>
              <a:rPr lang="en-US" dirty="0" smtClean="0"/>
              <a:t>. Another state </a:t>
            </a:r>
            <a:r>
              <a:rPr lang="en-US" dirty="0" err="1" smtClean="0"/>
              <a:t>vijay</a:t>
            </a:r>
            <a:r>
              <a:rPr lang="en-US" dirty="0" smtClean="0"/>
              <a:t> </a:t>
            </a:r>
            <a:r>
              <a:rPr lang="en-US" dirty="0" err="1" smtClean="0"/>
              <a:t>nagar</a:t>
            </a:r>
            <a:r>
              <a:rPr lang="en-US" dirty="0" smtClean="0"/>
              <a:t> kingdom ruled by </a:t>
            </a:r>
            <a:r>
              <a:rPr lang="en-US" dirty="0" err="1" smtClean="0"/>
              <a:t>hindu</a:t>
            </a:r>
            <a:r>
              <a:rPr lang="en-US" dirty="0" smtClean="0"/>
              <a:t>. These state fighting with each other.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According to Dr. </a:t>
            </a:r>
            <a:r>
              <a:rPr lang="en-US" dirty="0" err="1" smtClean="0"/>
              <a:t>Ishwari</a:t>
            </a:r>
            <a:r>
              <a:rPr lang="en-US" dirty="0" smtClean="0"/>
              <a:t> Prasad, "India was a congeries of states at the opening of the 16th century and likely to be the easy prey of an invader who had the strength and will to attempt her conquest."</a:t>
            </a:r>
          </a:p>
          <a:p>
            <a:endParaRPr lang="en-US" dirty="0" smtClean="0"/>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 </a:t>
            </a:r>
            <a:r>
              <a:rPr lang="en-US" dirty="0" smtClean="0"/>
              <a:t>Chandra, </a:t>
            </a:r>
            <a:r>
              <a:rPr lang="en-US" dirty="0" err="1" smtClean="0"/>
              <a:t>Satish</a:t>
            </a:r>
            <a:r>
              <a:rPr lang="en-US" i="1" dirty="0" err="1" smtClean="0"/>
              <a:t>:Medieval</a:t>
            </a:r>
            <a:r>
              <a:rPr lang="en-US" i="1" dirty="0" smtClean="0"/>
              <a:t> </a:t>
            </a:r>
            <a:r>
              <a:rPr lang="en-US" i="1" dirty="0" smtClean="0"/>
              <a:t>India: From </a:t>
            </a:r>
            <a:r>
              <a:rPr lang="en-US" i="1" dirty="0" err="1" smtClean="0"/>
              <a:t>Sultanat</a:t>
            </a:r>
            <a:r>
              <a:rPr lang="en-US" i="1" dirty="0" smtClean="0"/>
              <a:t> to the </a:t>
            </a:r>
            <a:r>
              <a:rPr lang="en-US" i="1" dirty="0" err="1" smtClean="0"/>
              <a:t>Mughals</a:t>
            </a:r>
            <a:r>
              <a:rPr lang="en-US" dirty="0" smtClean="0"/>
              <a:t>. New Delhi: </a:t>
            </a:r>
            <a:r>
              <a:rPr lang="en-US" dirty="0" err="1" smtClean="0"/>
              <a:t>Har-Anand</a:t>
            </a:r>
            <a:r>
              <a:rPr lang="en-US" dirty="0" smtClean="0"/>
              <a:t> Publications. 1997</a:t>
            </a:r>
            <a:r>
              <a:rPr lang="en-US" dirty="0" smtClean="0"/>
              <a:t>.</a:t>
            </a:r>
          </a:p>
          <a:p>
            <a:r>
              <a:rPr lang="en-US" smtClean="0">
                <a:hlinkClick r:id="rId2"/>
              </a:rPr>
              <a:t>https://www.historydiscussion.net/history-of-india/baburs-rule-in-india-1526-30/2768</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452</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History, Degree Part-3,Paper-5,Unit-1,   Topic- political condition, Dr.Md.ShakilAkhtar,lect.07,dated:20/7/2020</vt:lpstr>
      <vt:lpstr>Slide 2</vt:lpstr>
      <vt:lpstr> Political condition of India on the Eve of Babur’s Invasion:</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Part-3,Paper-5,Unit-1,   Topic- political condition, Dr.Md.ShakilAkhtar,lect.07,dated:20/7/2020</dc:title>
  <dc:creator>Admin</dc:creator>
  <cp:lastModifiedBy>Admin</cp:lastModifiedBy>
  <cp:revision>5</cp:revision>
  <dcterms:created xsi:type="dcterms:W3CDTF">2006-08-16T00:00:00Z</dcterms:created>
  <dcterms:modified xsi:type="dcterms:W3CDTF">2020-07-20T03:45:38Z</dcterms:modified>
</cp:coreProperties>
</file>